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6" r:id="rId3"/>
    <p:sldId id="267" r:id="rId4"/>
    <p:sldId id="268" r:id="rId5"/>
    <p:sldId id="269" r:id="rId6"/>
    <p:sldId id="270" r:id="rId7"/>
    <p:sldId id="271" r:id="rId8"/>
    <p:sldId id="272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hoe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hthoe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hthoe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hthoe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hthoe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Afgeronde rechthoe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Afgeronde rechthoe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hthoe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7A442B5-E546-487B-BC14-DC79E0CE9574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9480AD6-D285-4A28-BB94-D7EE934951F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442B5-E546-487B-BC14-DC79E0CE9574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80AD6-D285-4A28-BB94-D7EE934951F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442B5-E546-487B-BC14-DC79E0CE9574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80AD6-D285-4A28-BB94-D7EE934951F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442B5-E546-487B-BC14-DC79E0CE9574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80AD6-D285-4A28-BB94-D7EE934951F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442B5-E546-487B-BC14-DC79E0CE9574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80AD6-D285-4A28-BB94-D7EE934951F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442B5-E546-487B-BC14-DC79E0CE9574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80AD6-D285-4A28-BB94-D7EE934951F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6" name="Tijdelijke aanduiding voor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7A442B5-E546-487B-BC14-DC79E0CE9574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9480AD6-D285-4A28-BB94-D7EE934951FC}" type="slidenum">
              <a:rPr lang="nl-NL" smtClean="0"/>
              <a:t>‹nr.›</a:t>
            </a:fld>
            <a:endParaRPr lang="nl-NL"/>
          </a:p>
        </p:txBody>
      </p:sp>
      <p:sp>
        <p:nvSpPr>
          <p:cNvPr id="28" name="Tijdelijke aanduiding voor voettekst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7A442B5-E546-487B-BC14-DC79E0CE9574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9480AD6-D285-4A28-BB94-D7EE934951F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442B5-E546-487B-BC14-DC79E0CE9574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80AD6-D285-4A28-BB94-D7EE934951F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442B5-E546-487B-BC14-DC79E0CE9574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80AD6-D285-4A28-BB94-D7EE934951F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442B5-E546-487B-BC14-DC79E0CE9574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80AD6-D285-4A28-BB94-D7EE934951F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hoe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hthoe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hthoe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hthoe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hoe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Afgeronde rechthoe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Afgeronde rechthoe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hthoe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hthoe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hthoe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hthoe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hthoe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hthoe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7A442B5-E546-487B-BC14-DC79E0CE9574}" type="datetimeFigureOut">
              <a:rPr lang="nl-NL" smtClean="0"/>
              <a:t>8-9-2015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nl-NL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9480AD6-D285-4A28-BB94-D7EE934951FC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Thema: hygiëne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150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Microbiologisch onderzoek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Onderzoeken van hygiëne en veiligheid </a:t>
            </a:r>
          </a:p>
          <a:p>
            <a:endParaRPr lang="nl-NL" dirty="0"/>
          </a:p>
          <a:p>
            <a:r>
              <a:rPr lang="nl-NL" dirty="0" smtClean="0"/>
              <a:t>Tijdens een onderzoek wordt de aanwezigheid, de aantallen en de identiteit vastgesteld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448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z="3600" smtClean="0"/>
              <a:t>Grootte micro-organismen</a:t>
            </a:r>
          </a:p>
        </p:txBody>
      </p:sp>
      <p:pic>
        <p:nvPicPr>
          <p:cNvPr id="2051" name="Afbeelding 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72" t="-333" r="-972" b="-333"/>
          <a:stretch>
            <a:fillRect/>
          </a:stretch>
        </p:blipFill>
        <p:spPr>
          <a:xfrm>
            <a:off x="1692275" y="2060575"/>
            <a:ext cx="4522788" cy="1533525"/>
          </a:xfrm>
          <a:noFill/>
        </p:spPr>
      </p:pic>
      <p:sp>
        <p:nvSpPr>
          <p:cNvPr id="2052" name="Tekstvak 5"/>
          <p:cNvSpPr txBox="1">
            <a:spLocks noChangeArrowheads="1"/>
          </p:cNvSpPr>
          <p:nvPr/>
        </p:nvSpPr>
        <p:spPr bwMode="auto">
          <a:xfrm>
            <a:off x="1619250" y="4292600"/>
            <a:ext cx="50403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/>
              <a:t>1 micrometer = 0,001 mm</a:t>
            </a:r>
          </a:p>
          <a:p>
            <a:pPr eaLnBrk="1" hangingPunct="1"/>
            <a:endParaRPr lang="nl-NL"/>
          </a:p>
        </p:txBody>
      </p:sp>
      <p:cxnSp>
        <p:nvCxnSpPr>
          <p:cNvPr id="12" name="Rechte verbindingslijn met pijl 11"/>
          <p:cNvCxnSpPr/>
          <p:nvPr/>
        </p:nvCxnSpPr>
        <p:spPr>
          <a:xfrm rot="5400000">
            <a:off x="1836738" y="3932238"/>
            <a:ext cx="28733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983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/>
              <a:t>Schimmels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nl-NL" smtClean="0"/>
          </a:p>
        </p:txBody>
      </p:sp>
      <p:pic>
        <p:nvPicPr>
          <p:cNvPr id="3076" name="Picture 5" descr="http://www.rug.nl/farmacie/onderzoek/onderzoeksmogelijkhedentijdensennadestudie/ziekenhuisapotheek/fung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708920"/>
            <a:ext cx="5610225" cy="377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113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/>
              <a:t>Gisten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nl-NL" smtClean="0"/>
          </a:p>
        </p:txBody>
      </p:sp>
      <p:pic>
        <p:nvPicPr>
          <p:cNvPr id="4100" name="Afbeelding 4" descr="Scannen000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98"/>
          <a:stretch>
            <a:fillRect/>
          </a:stretch>
        </p:blipFill>
        <p:spPr bwMode="auto">
          <a:xfrm>
            <a:off x="2535469" y="2132856"/>
            <a:ext cx="4248150" cy="423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587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/>
          <a:lstStyle/>
          <a:p>
            <a:pPr eaLnBrk="1" hangingPunct="1"/>
            <a:r>
              <a:rPr lang="nl-NL" dirty="0" smtClean="0"/>
              <a:t>Bacteriën</a:t>
            </a:r>
          </a:p>
        </p:txBody>
      </p:sp>
      <p:pic>
        <p:nvPicPr>
          <p:cNvPr id="512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133600"/>
            <a:ext cx="1439863" cy="359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10"/>
          <p:cNvSpPr txBox="1">
            <a:spLocks noChangeArrowheads="1"/>
          </p:cNvSpPr>
          <p:nvPr/>
        </p:nvSpPr>
        <p:spPr bwMode="auto">
          <a:xfrm>
            <a:off x="755650" y="1628775"/>
            <a:ext cx="43195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nl-NL" sz="2400" b="1" dirty="0">
                <a:latin typeface="+mn-lt"/>
              </a:rPr>
              <a:t>Bolvormig</a:t>
            </a:r>
          </a:p>
        </p:txBody>
      </p:sp>
      <p:sp>
        <p:nvSpPr>
          <p:cNvPr id="6" name="Tekstvak 5"/>
          <p:cNvSpPr txBox="1">
            <a:spLocks noChangeArrowheads="1"/>
          </p:cNvSpPr>
          <p:nvPr/>
        </p:nvSpPr>
        <p:spPr bwMode="auto">
          <a:xfrm>
            <a:off x="2843213" y="2997200"/>
            <a:ext cx="2303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nl-NL" dirty="0" err="1">
                <a:latin typeface="+mn-lt"/>
              </a:rPr>
              <a:t>Duplococcen</a:t>
            </a:r>
            <a:endParaRPr lang="nl-NL" dirty="0">
              <a:latin typeface="+mn-lt"/>
            </a:endParaRPr>
          </a:p>
        </p:txBody>
      </p:sp>
      <p:sp>
        <p:nvSpPr>
          <p:cNvPr id="7" name="Tekstvak 6"/>
          <p:cNvSpPr txBox="1">
            <a:spLocks noChangeArrowheads="1"/>
          </p:cNvSpPr>
          <p:nvPr/>
        </p:nvSpPr>
        <p:spPr bwMode="auto">
          <a:xfrm>
            <a:off x="2843213" y="2276475"/>
            <a:ext cx="2303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nl-NL" dirty="0" err="1">
                <a:latin typeface="+mn-lt"/>
              </a:rPr>
              <a:t>Monococcen</a:t>
            </a:r>
            <a:endParaRPr lang="nl-NL" dirty="0">
              <a:latin typeface="+mn-lt"/>
            </a:endParaRPr>
          </a:p>
        </p:txBody>
      </p:sp>
      <p:sp>
        <p:nvSpPr>
          <p:cNvPr id="8" name="Tekstvak 6"/>
          <p:cNvSpPr txBox="1">
            <a:spLocks noChangeArrowheads="1"/>
          </p:cNvSpPr>
          <p:nvPr/>
        </p:nvSpPr>
        <p:spPr bwMode="auto">
          <a:xfrm>
            <a:off x="2843213" y="3860800"/>
            <a:ext cx="23034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nl-NL" dirty="0" err="1">
                <a:latin typeface="+mn-lt"/>
              </a:rPr>
              <a:t>Streptococcen</a:t>
            </a:r>
            <a:endParaRPr lang="nl-NL" dirty="0">
              <a:latin typeface="+mn-lt"/>
            </a:endParaRPr>
          </a:p>
        </p:txBody>
      </p:sp>
      <p:sp>
        <p:nvSpPr>
          <p:cNvPr id="9" name="Tekstvak 7"/>
          <p:cNvSpPr txBox="1">
            <a:spLocks noChangeArrowheads="1"/>
          </p:cNvSpPr>
          <p:nvPr/>
        </p:nvSpPr>
        <p:spPr bwMode="auto">
          <a:xfrm>
            <a:off x="2843213" y="4581525"/>
            <a:ext cx="23034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nl-NL" dirty="0" err="1">
                <a:latin typeface="+mn-lt"/>
              </a:rPr>
              <a:t>Tetracoccen</a:t>
            </a:r>
            <a:endParaRPr lang="nl-NL" dirty="0">
              <a:latin typeface="+mn-lt"/>
            </a:endParaRP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2843213" y="5229225"/>
            <a:ext cx="2303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nl-NL" dirty="0" err="1">
                <a:latin typeface="+mn-lt"/>
              </a:rPr>
              <a:t>Staphylococcen</a:t>
            </a:r>
            <a:endParaRPr lang="nl-N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4585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993775"/>
            <a:ext cx="8229600" cy="1066800"/>
          </a:xfrm>
        </p:spPr>
        <p:txBody>
          <a:bodyPr/>
          <a:lstStyle/>
          <a:p>
            <a:pPr eaLnBrk="1" hangingPunct="1"/>
            <a:r>
              <a:rPr lang="nl-NL" dirty="0" smtClean="0"/>
              <a:t>Bacteriën</a:t>
            </a:r>
          </a:p>
        </p:txBody>
      </p:sp>
      <p:pic>
        <p:nvPicPr>
          <p:cNvPr id="614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060575"/>
            <a:ext cx="9080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10"/>
          <p:cNvSpPr txBox="1">
            <a:spLocks noChangeArrowheads="1"/>
          </p:cNvSpPr>
          <p:nvPr/>
        </p:nvSpPr>
        <p:spPr bwMode="auto">
          <a:xfrm>
            <a:off x="827088" y="1778114"/>
            <a:ext cx="43195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nl-NL" sz="2400" b="1" dirty="0">
                <a:latin typeface="+mn-lt"/>
              </a:rPr>
              <a:t>Staafvormig</a:t>
            </a:r>
          </a:p>
        </p:txBody>
      </p:sp>
      <p:sp>
        <p:nvSpPr>
          <p:cNvPr id="6" name="Tekstvak 12"/>
          <p:cNvSpPr txBox="1">
            <a:spLocks noChangeArrowheads="1"/>
          </p:cNvSpPr>
          <p:nvPr/>
        </p:nvSpPr>
        <p:spPr bwMode="auto">
          <a:xfrm>
            <a:off x="5003800" y="2205038"/>
            <a:ext cx="23050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nl-NL" dirty="0">
                <a:latin typeface="+mn-lt"/>
              </a:rPr>
              <a:t>Staafvormig</a:t>
            </a:r>
          </a:p>
        </p:txBody>
      </p:sp>
      <p:pic>
        <p:nvPicPr>
          <p:cNvPr id="6150" name="Picture 2" descr="http://mediatheek.thinkquest.nl/~llb054/images/s_p/ziekteverwekkend/b_cereus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924175"/>
            <a:ext cx="2444750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kstvak 13"/>
          <p:cNvSpPr txBox="1">
            <a:spLocks noChangeArrowheads="1"/>
          </p:cNvSpPr>
          <p:nvPr/>
        </p:nvSpPr>
        <p:spPr bwMode="auto">
          <a:xfrm>
            <a:off x="5003800" y="3644900"/>
            <a:ext cx="2305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nl-NL" dirty="0">
                <a:latin typeface="+mn-lt"/>
              </a:rPr>
              <a:t>Bacillen sporen</a:t>
            </a:r>
          </a:p>
        </p:txBody>
      </p:sp>
      <p:pic>
        <p:nvPicPr>
          <p:cNvPr id="6152" name="Afbeelding 11" descr="Scannen000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62" t="264" b="16843"/>
          <a:stretch>
            <a:fillRect/>
          </a:stretch>
        </p:blipFill>
        <p:spPr bwMode="auto">
          <a:xfrm>
            <a:off x="684213" y="5300663"/>
            <a:ext cx="32639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kstvak 12"/>
          <p:cNvSpPr txBox="1">
            <a:spLocks noChangeArrowheads="1"/>
          </p:cNvSpPr>
          <p:nvPr/>
        </p:nvSpPr>
        <p:spPr bwMode="auto">
          <a:xfrm>
            <a:off x="5076825" y="5445125"/>
            <a:ext cx="28082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nl-NL" dirty="0">
                <a:latin typeface="+mn-lt"/>
              </a:rPr>
              <a:t>Bacillen in kettingvorm</a:t>
            </a:r>
          </a:p>
        </p:txBody>
      </p:sp>
    </p:spTree>
    <p:extLst>
      <p:ext uri="{BB962C8B-B14F-4D97-AF65-F5344CB8AC3E}">
        <p14:creationId xmlns:p14="http://schemas.microsoft.com/office/powerpoint/2010/main" val="33296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/>
              <a:t>Bacteriën</a:t>
            </a:r>
          </a:p>
        </p:txBody>
      </p:sp>
      <p:sp>
        <p:nvSpPr>
          <p:cNvPr id="4" name="Tekstvak 10"/>
          <p:cNvSpPr txBox="1">
            <a:spLocks noChangeArrowheads="1"/>
          </p:cNvSpPr>
          <p:nvPr/>
        </p:nvSpPr>
        <p:spPr bwMode="auto">
          <a:xfrm>
            <a:off x="522792" y="1868737"/>
            <a:ext cx="43195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nl-NL" sz="2400" b="1" dirty="0" err="1">
                <a:latin typeface="+mn-lt"/>
              </a:rPr>
              <a:t>Vibrionen</a:t>
            </a:r>
            <a:endParaRPr lang="nl-NL" sz="2400" b="1" dirty="0">
              <a:latin typeface="+mn-lt"/>
            </a:endParaRPr>
          </a:p>
        </p:txBody>
      </p:sp>
      <p:pic>
        <p:nvPicPr>
          <p:cNvPr id="7172" name="Afbeelding 8" descr="Scannen00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439" b="16843"/>
          <a:stretch>
            <a:fillRect/>
          </a:stretch>
        </p:blipFill>
        <p:spPr bwMode="auto">
          <a:xfrm>
            <a:off x="684213" y="2276475"/>
            <a:ext cx="1863725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2" descr="http://members.aon.at/abwassertechnik/mikrofoto/spirillum%20undula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78" t="11525" r="12688" b="21205"/>
          <a:stretch>
            <a:fillRect/>
          </a:stretch>
        </p:blipFill>
        <p:spPr bwMode="auto">
          <a:xfrm>
            <a:off x="539750" y="4724400"/>
            <a:ext cx="25209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kstvak 9"/>
          <p:cNvSpPr txBox="1">
            <a:spLocks noChangeArrowheads="1"/>
          </p:cNvSpPr>
          <p:nvPr/>
        </p:nvSpPr>
        <p:spPr bwMode="auto">
          <a:xfrm>
            <a:off x="539750" y="3933825"/>
            <a:ext cx="43195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nl-NL" sz="2400" b="1" dirty="0" err="1">
                <a:latin typeface="+mn-lt"/>
              </a:rPr>
              <a:t>Spirillen</a:t>
            </a:r>
            <a:endParaRPr lang="nl-N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029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672</TotalTime>
  <Words>50</Words>
  <Application>Microsoft Office PowerPoint</Application>
  <PresentationFormat>Diavoorstelling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Georgia</vt:lpstr>
      <vt:lpstr>Trebuchet MS</vt:lpstr>
      <vt:lpstr>Wingdings 2</vt:lpstr>
      <vt:lpstr>Urban</vt:lpstr>
      <vt:lpstr>Thema: hygiëne </vt:lpstr>
      <vt:lpstr>Microbiologisch onderzoek</vt:lpstr>
      <vt:lpstr>Grootte micro-organismen</vt:lpstr>
      <vt:lpstr>Schimmels</vt:lpstr>
      <vt:lpstr>Gisten</vt:lpstr>
      <vt:lpstr>Bacteriën</vt:lpstr>
      <vt:lpstr>Bacteriën</vt:lpstr>
      <vt:lpstr>Bacteriën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Thema: hygiëne</dc:title>
  <dc:creator>Eline Stoel</dc:creator>
  <cp:lastModifiedBy>Eline Stoel</cp:lastModifiedBy>
  <cp:revision>30</cp:revision>
  <dcterms:created xsi:type="dcterms:W3CDTF">2011-10-18T11:02:58Z</dcterms:created>
  <dcterms:modified xsi:type="dcterms:W3CDTF">2015-09-08T10:21:30Z</dcterms:modified>
</cp:coreProperties>
</file>